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9" d="100"/>
          <a:sy n="79" d="100"/>
        </p:scale>
        <p:origin x="-90" y="-6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31BF2-FA67-4B71-ADB1-5B46994DEE2B}" type="datetimeFigureOut">
              <a:rPr lang="he-IL" smtClean="0"/>
              <a:t>כ"ט/טבת/תשע"ט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418F4-8DF3-411E-A77C-4600C5C015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53796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31BF2-FA67-4B71-ADB1-5B46994DEE2B}" type="datetimeFigureOut">
              <a:rPr lang="he-IL" smtClean="0"/>
              <a:t>כ"ט/טבת/תשע"ט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418F4-8DF3-411E-A77C-4600C5C015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59564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31BF2-FA67-4B71-ADB1-5B46994DEE2B}" type="datetimeFigureOut">
              <a:rPr lang="he-IL" smtClean="0"/>
              <a:t>כ"ט/טבת/תשע"ט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418F4-8DF3-411E-A77C-4600C5C015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19381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31BF2-FA67-4B71-ADB1-5B46994DEE2B}" type="datetimeFigureOut">
              <a:rPr lang="he-IL" smtClean="0"/>
              <a:t>כ"ט/טבת/תשע"ט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418F4-8DF3-411E-A77C-4600C5C015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16859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31BF2-FA67-4B71-ADB1-5B46994DEE2B}" type="datetimeFigureOut">
              <a:rPr lang="he-IL" smtClean="0"/>
              <a:t>כ"ט/טבת/תשע"ט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418F4-8DF3-411E-A77C-4600C5C015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42960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31BF2-FA67-4B71-ADB1-5B46994DEE2B}" type="datetimeFigureOut">
              <a:rPr lang="he-IL" smtClean="0"/>
              <a:t>כ"ט/טבת/תשע"ט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418F4-8DF3-411E-A77C-4600C5C015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807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31BF2-FA67-4B71-ADB1-5B46994DEE2B}" type="datetimeFigureOut">
              <a:rPr lang="he-IL" smtClean="0"/>
              <a:t>כ"ט/טבת/תשע"ט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418F4-8DF3-411E-A77C-4600C5C015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97346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31BF2-FA67-4B71-ADB1-5B46994DEE2B}" type="datetimeFigureOut">
              <a:rPr lang="he-IL" smtClean="0"/>
              <a:t>כ"ט/טבת/תשע"ט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418F4-8DF3-411E-A77C-4600C5C015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71169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31BF2-FA67-4B71-ADB1-5B46994DEE2B}" type="datetimeFigureOut">
              <a:rPr lang="he-IL" smtClean="0"/>
              <a:t>כ"ט/טבת/תשע"ט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418F4-8DF3-411E-A77C-4600C5C015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6497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31BF2-FA67-4B71-ADB1-5B46994DEE2B}" type="datetimeFigureOut">
              <a:rPr lang="he-IL" smtClean="0"/>
              <a:t>כ"ט/טבת/תשע"ט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418F4-8DF3-411E-A77C-4600C5C015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79131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31BF2-FA67-4B71-ADB1-5B46994DEE2B}" type="datetimeFigureOut">
              <a:rPr lang="he-IL" smtClean="0"/>
              <a:t>כ"ט/טבת/תשע"ט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418F4-8DF3-411E-A77C-4600C5C015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7574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31BF2-FA67-4B71-ADB1-5B46994DEE2B}" type="datetimeFigureOut">
              <a:rPr lang="he-IL" smtClean="0"/>
              <a:t>כ"ט/טבת/תשע"ט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418F4-8DF3-411E-A77C-4600C5C015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96073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1026" name="Picture 2" descr="C:\Users\adi\Desktop\_TSA2637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7615423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‫הצגה על המסך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ערכת נושא Office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Adi Leon</dc:creator>
  <cp:lastModifiedBy>Adi Leon</cp:lastModifiedBy>
  <cp:revision>1</cp:revision>
  <dcterms:created xsi:type="dcterms:W3CDTF">2019-01-06T08:56:06Z</dcterms:created>
  <dcterms:modified xsi:type="dcterms:W3CDTF">2019-01-06T08:59:06Z</dcterms:modified>
</cp:coreProperties>
</file>